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74" r:id="rId5"/>
    <p:sldId id="257" r:id="rId6"/>
    <p:sldId id="275" r:id="rId7"/>
    <p:sldId id="276" r:id="rId8"/>
    <p:sldId id="258" r:id="rId9"/>
    <p:sldId id="259" r:id="rId10"/>
    <p:sldId id="277" r:id="rId11"/>
    <p:sldId id="260" r:id="rId12"/>
    <p:sldId id="288" r:id="rId13"/>
    <p:sldId id="289" r:id="rId14"/>
    <p:sldId id="278" r:id="rId15"/>
    <p:sldId id="261" r:id="rId16"/>
    <p:sldId id="262" r:id="rId17"/>
    <p:sldId id="263" r:id="rId18"/>
    <p:sldId id="264" r:id="rId19"/>
    <p:sldId id="279" r:id="rId20"/>
    <p:sldId id="265" r:id="rId21"/>
    <p:sldId id="266" r:id="rId22"/>
    <p:sldId id="267" r:id="rId23"/>
    <p:sldId id="268" r:id="rId24"/>
    <p:sldId id="269" r:id="rId25"/>
    <p:sldId id="290" r:id="rId26"/>
    <p:sldId id="270" r:id="rId27"/>
    <p:sldId id="271" r:id="rId28"/>
    <p:sldId id="280" r:id="rId29"/>
    <p:sldId id="281" r:id="rId30"/>
    <p:sldId id="282" r:id="rId31"/>
    <p:sldId id="283" r:id="rId32"/>
    <p:sldId id="284" r:id="rId33"/>
  </p:sldIdLst>
  <p:sldSz cx="73152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5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2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9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8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8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7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8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7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66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2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3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0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B2D5A-825A-4119-B110-946109AB1BC6}" type="datetimeFigureOut">
              <a:rPr lang="en-US" smtClean="0"/>
              <a:t>12/8/22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45BC6-D2DA-44A7-9116-E163ABDE3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0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Author</a:t>
            </a:r>
          </a:p>
        </p:txBody>
      </p:sp>
    </p:spTree>
    <p:extLst>
      <p:ext uri="{BB962C8B-B14F-4D97-AF65-F5344CB8AC3E}">
        <p14:creationId xmlns:p14="http://schemas.microsoft.com/office/powerpoint/2010/main" val="748665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581829-1491-35EF-5D08-FEA36D4CB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35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D6CD25-8137-3222-D365-77F03522C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553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8E5439-B485-440F-3705-AE6E40699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13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0D6688-2734-D05E-7779-D89EA5B8A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96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784165-5557-414D-7B49-0BE7C3B7F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84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40DB3E-043F-34BD-CAC0-18F530862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20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B312F3-94A1-9348-0C1D-E4E83CD4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97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BC454-09E8-3D4B-799C-82B95BC0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25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82D8BE-2FF9-E178-ECAE-48FE4298D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89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09C15-7FCF-B478-2F43-67ED04C47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03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Copy right page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74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F06EA1-1E58-6BC6-36C8-BA80B88E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71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184F82-B256-07B2-4E4F-80C03DD59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63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BAA282-F002-F3C9-D3BA-16214E3EA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50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DEDB54-EC0D-5BFE-DF72-AB4C3D375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97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F618B2-8979-3822-512B-3B6FA0695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04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DCBB44-1BFC-AEAA-568D-C79FD2EEC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29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7587C7-C418-D998-8876-9B6AA7862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37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B00AFC-439E-0520-C184-80A214BAF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0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53F9F-079F-4685-B297-B42AF9030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192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A6D595-0CB8-9D14-728A-6DC8D7AA1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26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Dedication page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405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127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615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3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Page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8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BA176C-A5CB-81F2-2F90-317D3ED17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361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12FF20-6C3F-DF54-BD96-0DA052833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8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66B14D-EDDC-380D-5414-0603CB6AB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34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3A9A5C-319D-BCBE-0912-5974C72AD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635CAB-E159-2F35-48F1-3D3CD2092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37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10</Words>
  <Application>Microsoft Macintosh PowerPoint</Application>
  <PresentationFormat>Custom</PresentationFormat>
  <Paragraphs>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Title</vt:lpstr>
      <vt:lpstr>Copy right page </vt:lpstr>
      <vt:lpstr>Dedication page</vt:lpstr>
      <vt:lpstr>Title Page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MPHI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Candid Brandon</dc:creator>
  <cp:lastModifiedBy>BanyanComm2</cp:lastModifiedBy>
  <cp:revision>6</cp:revision>
  <cp:lastPrinted>2018-08-23T15:41:09Z</cp:lastPrinted>
  <dcterms:created xsi:type="dcterms:W3CDTF">2018-08-23T15:03:13Z</dcterms:created>
  <dcterms:modified xsi:type="dcterms:W3CDTF">2022-12-08T15:23:59Z</dcterms:modified>
</cp:coreProperties>
</file>